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5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DBC745F-456A-4E74-AE13-A942032AC6B2}" v="228" dt="2022-07-19T11:16:12.38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84" autoAdjust="0"/>
    <p:restoredTop sz="94660"/>
  </p:normalViewPr>
  <p:slideViewPr>
    <p:cSldViewPr snapToGrid="0">
      <p:cViewPr varScale="1">
        <p:scale>
          <a:sx n="71" d="100"/>
          <a:sy n="71" d="100"/>
        </p:scale>
        <p:origin x="66" y="7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microsoft.com/office/2015/10/relationships/revisionInfo" Target="revisionInfo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5B613F7-61D5-4939-9B1D-8B9A9D6EF5D2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4B69484-E46A-49B4-8633-333804354F76}">
      <dgm:prSet/>
      <dgm:spPr/>
      <dgm:t>
        <a:bodyPr/>
        <a:lstStyle/>
        <a:p>
          <a:pPr rtl="0">
            <a:lnSpc>
              <a:spcPct val="100000"/>
            </a:lnSpc>
          </a:pPr>
          <a:r>
            <a:rPr lang="en-US" dirty="0"/>
            <a:t>Project Background &amp; Objective </a:t>
          </a:r>
          <a:br>
            <a:rPr lang="en-US" dirty="0">
              <a:latin typeface="Sitka Banner"/>
            </a:rPr>
          </a:br>
          <a:r>
            <a:rPr lang="en-US" dirty="0"/>
            <a:t>– Tu Cam</a:t>
          </a:r>
        </a:p>
      </dgm:t>
    </dgm:pt>
    <dgm:pt modelId="{C7D127AC-0CF0-4BC8-B683-C9FD8FA3A8E3}" type="parTrans" cxnId="{CD2F37ED-EC09-46B5-9289-6F5754614575}">
      <dgm:prSet/>
      <dgm:spPr/>
      <dgm:t>
        <a:bodyPr/>
        <a:lstStyle/>
        <a:p>
          <a:endParaRPr lang="en-US"/>
        </a:p>
      </dgm:t>
    </dgm:pt>
    <dgm:pt modelId="{F0E1C5E2-F30B-413A-B32F-4FF857D26335}" type="sibTrans" cxnId="{CD2F37ED-EC09-46B5-9289-6F5754614575}">
      <dgm:prSet/>
      <dgm:spPr/>
      <dgm:t>
        <a:bodyPr/>
        <a:lstStyle/>
        <a:p>
          <a:endParaRPr lang="en-US"/>
        </a:p>
      </dgm:t>
    </dgm:pt>
    <dgm:pt modelId="{48EFE826-1F70-446C-B3A6-A3349510FE5E}">
      <dgm:prSet/>
      <dgm:spPr/>
      <dgm:t>
        <a:bodyPr/>
        <a:lstStyle/>
        <a:p>
          <a:pPr rtl="0">
            <a:lnSpc>
              <a:spcPct val="100000"/>
            </a:lnSpc>
          </a:pPr>
          <a:r>
            <a:rPr lang="en-US" dirty="0"/>
            <a:t>Project Scoping </a:t>
          </a:r>
          <a:br>
            <a:rPr lang="en-US" dirty="0">
              <a:latin typeface="Sitka Banner"/>
            </a:rPr>
          </a:br>
          <a:r>
            <a:rPr lang="en-US" dirty="0"/>
            <a:t>– Navid </a:t>
          </a:r>
        </a:p>
      </dgm:t>
    </dgm:pt>
    <dgm:pt modelId="{CFFA735C-AF91-46C2-B9EE-293AEC1139C5}" type="parTrans" cxnId="{27A06E36-3F29-4013-A111-EB135D37F31C}">
      <dgm:prSet/>
      <dgm:spPr/>
      <dgm:t>
        <a:bodyPr/>
        <a:lstStyle/>
        <a:p>
          <a:endParaRPr lang="en-US"/>
        </a:p>
      </dgm:t>
    </dgm:pt>
    <dgm:pt modelId="{A31E243C-5283-4829-A6BC-1C7163E3325E}" type="sibTrans" cxnId="{27A06E36-3F29-4013-A111-EB135D37F31C}">
      <dgm:prSet/>
      <dgm:spPr/>
      <dgm:t>
        <a:bodyPr/>
        <a:lstStyle/>
        <a:p>
          <a:endParaRPr lang="en-US"/>
        </a:p>
      </dgm:t>
    </dgm:pt>
    <dgm:pt modelId="{4070CAA3-E78B-4DA9-9584-F748EB580516}">
      <dgm:prSet/>
      <dgm:spPr/>
      <dgm:t>
        <a:bodyPr/>
        <a:lstStyle/>
        <a:p>
          <a:pPr rtl="0">
            <a:lnSpc>
              <a:spcPct val="100000"/>
            </a:lnSpc>
          </a:pPr>
          <a:r>
            <a:rPr lang="en-US" dirty="0"/>
            <a:t>Extract Transform Load &amp; Cleaning Data </a:t>
          </a:r>
          <a:br>
            <a:rPr lang="en-US" dirty="0">
              <a:latin typeface="Sitka Banner"/>
            </a:rPr>
          </a:br>
          <a:r>
            <a:rPr lang="en-US" dirty="0"/>
            <a:t>– Vik </a:t>
          </a:r>
        </a:p>
      </dgm:t>
    </dgm:pt>
    <dgm:pt modelId="{503699D9-4E98-48F6-ABC3-95EA452688A3}" type="parTrans" cxnId="{4CC1C45E-210B-49D6-BB55-EB17D9032EA3}">
      <dgm:prSet/>
      <dgm:spPr/>
      <dgm:t>
        <a:bodyPr/>
        <a:lstStyle/>
        <a:p>
          <a:endParaRPr lang="en-US"/>
        </a:p>
      </dgm:t>
    </dgm:pt>
    <dgm:pt modelId="{075FFDCA-8958-4C7A-B6F8-EE19F38F93FA}" type="sibTrans" cxnId="{4CC1C45E-210B-49D6-BB55-EB17D9032EA3}">
      <dgm:prSet/>
      <dgm:spPr/>
      <dgm:t>
        <a:bodyPr/>
        <a:lstStyle/>
        <a:p>
          <a:endParaRPr lang="en-US"/>
        </a:p>
      </dgm:t>
    </dgm:pt>
    <dgm:pt modelId="{D8967DA1-DBB4-4A8C-AF0B-5C3BDD57D361}">
      <dgm:prSet/>
      <dgm:spPr/>
      <dgm:t>
        <a:bodyPr/>
        <a:lstStyle/>
        <a:p>
          <a:pPr rtl="0">
            <a:lnSpc>
              <a:spcPct val="100000"/>
            </a:lnSpc>
          </a:pPr>
          <a:r>
            <a:rPr lang="en-US" dirty="0"/>
            <a:t>Machine Learning Modelling </a:t>
          </a:r>
          <a:br>
            <a:rPr lang="en-US" dirty="0">
              <a:latin typeface="Sitka Banner"/>
            </a:rPr>
          </a:br>
          <a:r>
            <a:rPr lang="en-US" dirty="0"/>
            <a:t>– Chris </a:t>
          </a:r>
        </a:p>
      </dgm:t>
    </dgm:pt>
    <dgm:pt modelId="{AD741FA7-FDCB-4949-AF7F-7E81B9B85E58}" type="parTrans" cxnId="{B078A840-9091-4927-B330-47665B6043F2}">
      <dgm:prSet/>
      <dgm:spPr/>
      <dgm:t>
        <a:bodyPr/>
        <a:lstStyle/>
        <a:p>
          <a:endParaRPr lang="en-US"/>
        </a:p>
      </dgm:t>
    </dgm:pt>
    <dgm:pt modelId="{38643590-2ACB-46ED-850D-4086AA779D37}" type="sibTrans" cxnId="{B078A840-9091-4927-B330-47665B6043F2}">
      <dgm:prSet/>
      <dgm:spPr/>
      <dgm:t>
        <a:bodyPr/>
        <a:lstStyle/>
        <a:p>
          <a:endParaRPr lang="en-US"/>
        </a:p>
      </dgm:t>
    </dgm:pt>
    <dgm:pt modelId="{8F431F27-E68B-47AC-96FC-851E6DE92250}">
      <dgm:prSet/>
      <dgm:spPr/>
      <dgm:t>
        <a:bodyPr/>
        <a:lstStyle/>
        <a:p>
          <a:pPr rtl="0">
            <a:lnSpc>
              <a:spcPct val="100000"/>
            </a:lnSpc>
          </a:pPr>
          <a:r>
            <a:rPr lang="en-US" dirty="0"/>
            <a:t>Machine Learning Predictions </a:t>
          </a:r>
          <a:br>
            <a:rPr lang="en-US" dirty="0">
              <a:latin typeface="Sitka Banner"/>
            </a:rPr>
          </a:br>
          <a:r>
            <a:rPr lang="en-US" dirty="0"/>
            <a:t>– Brandon</a:t>
          </a:r>
        </a:p>
      </dgm:t>
    </dgm:pt>
    <dgm:pt modelId="{005BCE70-528D-441B-A2CA-C7D504FAA92D}" type="parTrans" cxnId="{8C5CE070-CD9F-4386-B694-BA00B343BD22}">
      <dgm:prSet/>
      <dgm:spPr/>
      <dgm:t>
        <a:bodyPr/>
        <a:lstStyle/>
        <a:p>
          <a:endParaRPr lang="en-US"/>
        </a:p>
      </dgm:t>
    </dgm:pt>
    <dgm:pt modelId="{61888C74-5C62-4D9F-A935-8F0438E16024}" type="sibTrans" cxnId="{8C5CE070-CD9F-4386-B694-BA00B343BD22}">
      <dgm:prSet/>
      <dgm:spPr/>
      <dgm:t>
        <a:bodyPr/>
        <a:lstStyle/>
        <a:p>
          <a:endParaRPr lang="en-US"/>
        </a:p>
      </dgm:t>
    </dgm:pt>
    <dgm:pt modelId="{BDE5CE42-23E0-413B-AEB1-35BD6874B2CA}" type="pres">
      <dgm:prSet presAssocID="{E5B613F7-61D5-4939-9B1D-8B9A9D6EF5D2}" presName="root" presStyleCnt="0">
        <dgm:presLayoutVars>
          <dgm:dir/>
          <dgm:resizeHandles val="exact"/>
        </dgm:presLayoutVars>
      </dgm:prSet>
      <dgm:spPr/>
    </dgm:pt>
    <dgm:pt modelId="{3ACFE0CF-3E3D-4C19-97EE-3DD1D6358CB6}" type="pres">
      <dgm:prSet presAssocID="{24B69484-E46A-49B4-8633-333804354F76}" presName="compNode" presStyleCnt="0"/>
      <dgm:spPr/>
    </dgm:pt>
    <dgm:pt modelId="{CBCBD96C-3D60-4710-BA53-AD89B0AFC1B7}" type="pres">
      <dgm:prSet presAssocID="{24B69484-E46A-49B4-8633-333804354F76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eb cam"/>
        </a:ext>
      </dgm:extLst>
    </dgm:pt>
    <dgm:pt modelId="{B30B5E3F-A87E-4366-AD50-CEAA3D9D0908}" type="pres">
      <dgm:prSet presAssocID="{24B69484-E46A-49B4-8633-333804354F76}" presName="spaceRect" presStyleCnt="0"/>
      <dgm:spPr/>
    </dgm:pt>
    <dgm:pt modelId="{F5A2DB35-6230-4B35-AB25-DBD6C9135821}" type="pres">
      <dgm:prSet presAssocID="{24B69484-E46A-49B4-8633-333804354F76}" presName="textRect" presStyleLbl="revTx" presStyleIdx="0" presStyleCnt="5">
        <dgm:presLayoutVars>
          <dgm:chMax val="1"/>
          <dgm:chPref val="1"/>
        </dgm:presLayoutVars>
      </dgm:prSet>
      <dgm:spPr/>
    </dgm:pt>
    <dgm:pt modelId="{232B395B-5A69-4419-9C8B-FF204DB74539}" type="pres">
      <dgm:prSet presAssocID="{F0E1C5E2-F30B-413A-B32F-4FF857D26335}" presName="sibTrans" presStyleCnt="0"/>
      <dgm:spPr/>
    </dgm:pt>
    <dgm:pt modelId="{7745371A-EB0A-45F6-9DA7-609A78BD2409}" type="pres">
      <dgm:prSet presAssocID="{48EFE826-1F70-446C-B3A6-A3349510FE5E}" presName="compNode" presStyleCnt="0"/>
      <dgm:spPr/>
    </dgm:pt>
    <dgm:pt modelId="{C8C78B5D-503E-4FED-97CD-9E1A6DD951FA}" type="pres">
      <dgm:prSet presAssocID="{48EFE826-1F70-446C-B3A6-A3349510FE5E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30C41307-FC4A-4D1A-B8E4-A3918B23F8EB}" type="pres">
      <dgm:prSet presAssocID="{48EFE826-1F70-446C-B3A6-A3349510FE5E}" presName="spaceRect" presStyleCnt="0"/>
      <dgm:spPr/>
    </dgm:pt>
    <dgm:pt modelId="{3F2C859A-8697-4143-BFE9-529D37C0B6D6}" type="pres">
      <dgm:prSet presAssocID="{48EFE826-1F70-446C-B3A6-A3349510FE5E}" presName="textRect" presStyleLbl="revTx" presStyleIdx="1" presStyleCnt="5">
        <dgm:presLayoutVars>
          <dgm:chMax val="1"/>
          <dgm:chPref val="1"/>
        </dgm:presLayoutVars>
      </dgm:prSet>
      <dgm:spPr/>
    </dgm:pt>
    <dgm:pt modelId="{A7A705C9-D112-47DA-AD69-F1EDB32CDDC8}" type="pres">
      <dgm:prSet presAssocID="{A31E243C-5283-4829-A6BC-1C7163E3325E}" presName="sibTrans" presStyleCnt="0"/>
      <dgm:spPr/>
    </dgm:pt>
    <dgm:pt modelId="{7E9E0A3F-50D0-48DE-A324-B5CE740E3AE4}" type="pres">
      <dgm:prSet presAssocID="{4070CAA3-E78B-4DA9-9584-F748EB580516}" presName="compNode" presStyleCnt="0"/>
      <dgm:spPr/>
    </dgm:pt>
    <dgm:pt modelId="{DD78EBAB-FDE4-46C5-82B3-267877E8ED86}" type="pres">
      <dgm:prSet presAssocID="{4070CAA3-E78B-4DA9-9584-F748EB580516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ilter"/>
        </a:ext>
      </dgm:extLst>
    </dgm:pt>
    <dgm:pt modelId="{FEE46A55-DD0B-4088-9A07-EB46F8377EDE}" type="pres">
      <dgm:prSet presAssocID="{4070CAA3-E78B-4DA9-9584-F748EB580516}" presName="spaceRect" presStyleCnt="0"/>
      <dgm:spPr/>
    </dgm:pt>
    <dgm:pt modelId="{7DE227A0-83A4-451F-BF3F-55FB60318344}" type="pres">
      <dgm:prSet presAssocID="{4070CAA3-E78B-4DA9-9584-F748EB580516}" presName="textRect" presStyleLbl="revTx" presStyleIdx="2" presStyleCnt="5">
        <dgm:presLayoutVars>
          <dgm:chMax val="1"/>
          <dgm:chPref val="1"/>
        </dgm:presLayoutVars>
      </dgm:prSet>
      <dgm:spPr/>
    </dgm:pt>
    <dgm:pt modelId="{CFE464C0-D008-473B-8B67-17DD336E9532}" type="pres">
      <dgm:prSet presAssocID="{075FFDCA-8958-4C7A-B6F8-EE19F38F93FA}" presName="sibTrans" presStyleCnt="0"/>
      <dgm:spPr/>
    </dgm:pt>
    <dgm:pt modelId="{78FF2C08-58EF-4D6A-BB34-51A5FF88D149}" type="pres">
      <dgm:prSet presAssocID="{D8967DA1-DBB4-4A8C-AF0B-5C3BDD57D361}" presName="compNode" presStyleCnt="0"/>
      <dgm:spPr/>
    </dgm:pt>
    <dgm:pt modelId="{DCEC41F2-CC6C-498D-B971-EA3070A72324}" type="pres">
      <dgm:prSet presAssocID="{D8967DA1-DBB4-4A8C-AF0B-5C3BDD57D361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6A6EB5B5-E491-4E77-A096-C37305F87A71}" type="pres">
      <dgm:prSet presAssocID="{D8967DA1-DBB4-4A8C-AF0B-5C3BDD57D361}" presName="spaceRect" presStyleCnt="0"/>
      <dgm:spPr/>
    </dgm:pt>
    <dgm:pt modelId="{3727BA18-D720-4332-8E29-2AACF1955B5B}" type="pres">
      <dgm:prSet presAssocID="{D8967DA1-DBB4-4A8C-AF0B-5C3BDD57D361}" presName="textRect" presStyleLbl="revTx" presStyleIdx="3" presStyleCnt="5">
        <dgm:presLayoutVars>
          <dgm:chMax val="1"/>
          <dgm:chPref val="1"/>
        </dgm:presLayoutVars>
      </dgm:prSet>
      <dgm:spPr/>
    </dgm:pt>
    <dgm:pt modelId="{6A492ABB-4F23-43B3-BBA8-FCF989369E3C}" type="pres">
      <dgm:prSet presAssocID="{38643590-2ACB-46ED-850D-4086AA779D37}" presName="sibTrans" presStyleCnt="0"/>
      <dgm:spPr/>
    </dgm:pt>
    <dgm:pt modelId="{0F6EE25B-9193-4820-B4BD-232A8D2ED7DF}" type="pres">
      <dgm:prSet presAssocID="{8F431F27-E68B-47AC-96FC-851E6DE92250}" presName="compNode" presStyleCnt="0"/>
      <dgm:spPr/>
    </dgm:pt>
    <dgm:pt modelId="{BCE7AE68-33FF-47D9-9F1D-586712CCC9DA}" type="pres">
      <dgm:prSet presAssocID="{8F431F27-E68B-47AC-96FC-851E6DE92250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artial Sun"/>
        </a:ext>
      </dgm:extLst>
    </dgm:pt>
    <dgm:pt modelId="{4239E7EF-C875-4638-9CC5-1EF6D4C85AF5}" type="pres">
      <dgm:prSet presAssocID="{8F431F27-E68B-47AC-96FC-851E6DE92250}" presName="spaceRect" presStyleCnt="0"/>
      <dgm:spPr/>
    </dgm:pt>
    <dgm:pt modelId="{BEB84C6D-5C36-4722-AAA8-2965CC5A7FDB}" type="pres">
      <dgm:prSet presAssocID="{8F431F27-E68B-47AC-96FC-851E6DE92250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878A9601-3A58-4C01-9281-6C464F46BE29}" type="presOf" srcId="{8F431F27-E68B-47AC-96FC-851E6DE92250}" destId="{BEB84C6D-5C36-4722-AAA8-2965CC5A7FDB}" srcOrd="0" destOrd="0" presId="urn:microsoft.com/office/officeart/2018/2/layout/IconLabelList"/>
    <dgm:cxn modelId="{39A2510D-CE7D-4A95-B475-870D2FB0752C}" type="presOf" srcId="{4070CAA3-E78B-4DA9-9584-F748EB580516}" destId="{7DE227A0-83A4-451F-BF3F-55FB60318344}" srcOrd="0" destOrd="0" presId="urn:microsoft.com/office/officeart/2018/2/layout/IconLabelList"/>
    <dgm:cxn modelId="{72F58E1C-C8B8-46A8-A545-D9BFECB5502E}" type="presOf" srcId="{48EFE826-1F70-446C-B3A6-A3349510FE5E}" destId="{3F2C859A-8697-4143-BFE9-529D37C0B6D6}" srcOrd="0" destOrd="0" presId="urn:microsoft.com/office/officeart/2018/2/layout/IconLabelList"/>
    <dgm:cxn modelId="{FB042136-212F-466B-ADFD-4B200B8B5850}" type="presOf" srcId="{24B69484-E46A-49B4-8633-333804354F76}" destId="{F5A2DB35-6230-4B35-AB25-DBD6C9135821}" srcOrd="0" destOrd="0" presId="urn:microsoft.com/office/officeart/2018/2/layout/IconLabelList"/>
    <dgm:cxn modelId="{27A06E36-3F29-4013-A111-EB135D37F31C}" srcId="{E5B613F7-61D5-4939-9B1D-8B9A9D6EF5D2}" destId="{48EFE826-1F70-446C-B3A6-A3349510FE5E}" srcOrd="1" destOrd="0" parTransId="{CFFA735C-AF91-46C2-B9EE-293AEC1139C5}" sibTransId="{A31E243C-5283-4829-A6BC-1C7163E3325E}"/>
    <dgm:cxn modelId="{B078A840-9091-4927-B330-47665B6043F2}" srcId="{E5B613F7-61D5-4939-9B1D-8B9A9D6EF5D2}" destId="{D8967DA1-DBB4-4A8C-AF0B-5C3BDD57D361}" srcOrd="3" destOrd="0" parTransId="{AD741FA7-FDCB-4949-AF7F-7E81B9B85E58}" sibTransId="{38643590-2ACB-46ED-850D-4086AA779D37}"/>
    <dgm:cxn modelId="{4CC1C45E-210B-49D6-BB55-EB17D9032EA3}" srcId="{E5B613F7-61D5-4939-9B1D-8B9A9D6EF5D2}" destId="{4070CAA3-E78B-4DA9-9584-F748EB580516}" srcOrd="2" destOrd="0" parTransId="{503699D9-4E98-48F6-ABC3-95EA452688A3}" sibTransId="{075FFDCA-8958-4C7A-B6F8-EE19F38F93FA}"/>
    <dgm:cxn modelId="{B593996F-9817-405E-AECF-C52B2B176CD4}" type="presOf" srcId="{E5B613F7-61D5-4939-9B1D-8B9A9D6EF5D2}" destId="{BDE5CE42-23E0-413B-AEB1-35BD6874B2CA}" srcOrd="0" destOrd="0" presId="urn:microsoft.com/office/officeart/2018/2/layout/IconLabelList"/>
    <dgm:cxn modelId="{8C5CE070-CD9F-4386-B694-BA00B343BD22}" srcId="{E5B613F7-61D5-4939-9B1D-8B9A9D6EF5D2}" destId="{8F431F27-E68B-47AC-96FC-851E6DE92250}" srcOrd="4" destOrd="0" parTransId="{005BCE70-528D-441B-A2CA-C7D504FAA92D}" sibTransId="{61888C74-5C62-4D9F-A935-8F0438E16024}"/>
    <dgm:cxn modelId="{CD2F37ED-EC09-46B5-9289-6F5754614575}" srcId="{E5B613F7-61D5-4939-9B1D-8B9A9D6EF5D2}" destId="{24B69484-E46A-49B4-8633-333804354F76}" srcOrd="0" destOrd="0" parTransId="{C7D127AC-0CF0-4BC8-B683-C9FD8FA3A8E3}" sibTransId="{F0E1C5E2-F30B-413A-B32F-4FF857D26335}"/>
    <dgm:cxn modelId="{9F627FF9-050E-49DC-9FB1-76503AA1AD0A}" type="presOf" srcId="{D8967DA1-DBB4-4A8C-AF0B-5C3BDD57D361}" destId="{3727BA18-D720-4332-8E29-2AACF1955B5B}" srcOrd="0" destOrd="0" presId="urn:microsoft.com/office/officeart/2018/2/layout/IconLabelList"/>
    <dgm:cxn modelId="{D666AFCC-6FAC-4E22-A006-7FA3AC78C11D}" type="presParOf" srcId="{BDE5CE42-23E0-413B-AEB1-35BD6874B2CA}" destId="{3ACFE0CF-3E3D-4C19-97EE-3DD1D6358CB6}" srcOrd="0" destOrd="0" presId="urn:microsoft.com/office/officeart/2018/2/layout/IconLabelList"/>
    <dgm:cxn modelId="{5D6EE161-B9D7-47EA-8A5C-2CE0D7CB99B6}" type="presParOf" srcId="{3ACFE0CF-3E3D-4C19-97EE-3DD1D6358CB6}" destId="{CBCBD96C-3D60-4710-BA53-AD89B0AFC1B7}" srcOrd="0" destOrd="0" presId="urn:microsoft.com/office/officeart/2018/2/layout/IconLabelList"/>
    <dgm:cxn modelId="{942A8FFC-CB2C-459B-9CAC-17CABD1E2792}" type="presParOf" srcId="{3ACFE0CF-3E3D-4C19-97EE-3DD1D6358CB6}" destId="{B30B5E3F-A87E-4366-AD50-CEAA3D9D0908}" srcOrd="1" destOrd="0" presId="urn:microsoft.com/office/officeart/2018/2/layout/IconLabelList"/>
    <dgm:cxn modelId="{3C2913FA-F92C-4AEF-A769-34C62EDB4BA5}" type="presParOf" srcId="{3ACFE0CF-3E3D-4C19-97EE-3DD1D6358CB6}" destId="{F5A2DB35-6230-4B35-AB25-DBD6C9135821}" srcOrd="2" destOrd="0" presId="urn:microsoft.com/office/officeart/2018/2/layout/IconLabelList"/>
    <dgm:cxn modelId="{9C40C72D-E446-4B01-BAF6-C5696FE58545}" type="presParOf" srcId="{BDE5CE42-23E0-413B-AEB1-35BD6874B2CA}" destId="{232B395B-5A69-4419-9C8B-FF204DB74539}" srcOrd="1" destOrd="0" presId="urn:microsoft.com/office/officeart/2018/2/layout/IconLabelList"/>
    <dgm:cxn modelId="{F5FDA8CB-8BC8-4015-9A39-4ADEAD0972A6}" type="presParOf" srcId="{BDE5CE42-23E0-413B-AEB1-35BD6874B2CA}" destId="{7745371A-EB0A-45F6-9DA7-609A78BD2409}" srcOrd="2" destOrd="0" presId="urn:microsoft.com/office/officeart/2018/2/layout/IconLabelList"/>
    <dgm:cxn modelId="{9192DD6C-E5D7-4F8D-AC60-DA1E4B6525C8}" type="presParOf" srcId="{7745371A-EB0A-45F6-9DA7-609A78BD2409}" destId="{C8C78B5D-503E-4FED-97CD-9E1A6DD951FA}" srcOrd="0" destOrd="0" presId="urn:microsoft.com/office/officeart/2018/2/layout/IconLabelList"/>
    <dgm:cxn modelId="{A527737C-8669-4E9F-B4C5-C76D70ED0B86}" type="presParOf" srcId="{7745371A-EB0A-45F6-9DA7-609A78BD2409}" destId="{30C41307-FC4A-4D1A-B8E4-A3918B23F8EB}" srcOrd="1" destOrd="0" presId="urn:microsoft.com/office/officeart/2018/2/layout/IconLabelList"/>
    <dgm:cxn modelId="{8BC1E036-E517-405F-A116-4B99E982E474}" type="presParOf" srcId="{7745371A-EB0A-45F6-9DA7-609A78BD2409}" destId="{3F2C859A-8697-4143-BFE9-529D37C0B6D6}" srcOrd="2" destOrd="0" presId="urn:microsoft.com/office/officeart/2018/2/layout/IconLabelList"/>
    <dgm:cxn modelId="{234EF5EB-14D2-46C5-A22F-32491240F188}" type="presParOf" srcId="{BDE5CE42-23E0-413B-AEB1-35BD6874B2CA}" destId="{A7A705C9-D112-47DA-AD69-F1EDB32CDDC8}" srcOrd="3" destOrd="0" presId="urn:microsoft.com/office/officeart/2018/2/layout/IconLabelList"/>
    <dgm:cxn modelId="{4F46E09D-959D-4237-A526-1B9DD6EC69EB}" type="presParOf" srcId="{BDE5CE42-23E0-413B-AEB1-35BD6874B2CA}" destId="{7E9E0A3F-50D0-48DE-A324-B5CE740E3AE4}" srcOrd="4" destOrd="0" presId="urn:microsoft.com/office/officeart/2018/2/layout/IconLabelList"/>
    <dgm:cxn modelId="{A5E9718E-8B23-4AB5-8C20-2D3F6AE8EA32}" type="presParOf" srcId="{7E9E0A3F-50D0-48DE-A324-B5CE740E3AE4}" destId="{DD78EBAB-FDE4-46C5-82B3-267877E8ED86}" srcOrd="0" destOrd="0" presId="urn:microsoft.com/office/officeart/2018/2/layout/IconLabelList"/>
    <dgm:cxn modelId="{98173840-BEFC-45B0-B9A5-DCC1EA52EDC8}" type="presParOf" srcId="{7E9E0A3F-50D0-48DE-A324-B5CE740E3AE4}" destId="{FEE46A55-DD0B-4088-9A07-EB46F8377EDE}" srcOrd="1" destOrd="0" presId="urn:microsoft.com/office/officeart/2018/2/layout/IconLabelList"/>
    <dgm:cxn modelId="{283D5448-C996-4D3B-81F9-F2AAF5C6DA39}" type="presParOf" srcId="{7E9E0A3F-50D0-48DE-A324-B5CE740E3AE4}" destId="{7DE227A0-83A4-451F-BF3F-55FB60318344}" srcOrd="2" destOrd="0" presId="urn:microsoft.com/office/officeart/2018/2/layout/IconLabelList"/>
    <dgm:cxn modelId="{1A408EC5-6C7E-455D-9A4E-E566C8FE223E}" type="presParOf" srcId="{BDE5CE42-23E0-413B-AEB1-35BD6874B2CA}" destId="{CFE464C0-D008-473B-8B67-17DD336E9532}" srcOrd="5" destOrd="0" presId="urn:microsoft.com/office/officeart/2018/2/layout/IconLabelList"/>
    <dgm:cxn modelId="{E1290FF2-F41F-4B2C-B918-309ABA03F599}" type="presParOf" srcId="{BDE5CE42-23E0-413B-AEB1-35BD6874B2CA}" destId="{78FF2C08-58EF-4D6A-BB34-51A5FF88D149}" srcOrd="6" destOrd="0" presId="urn:microsoft.com/office/officeart/2018/2/layout/IconLabelList"/>
    <dgm:cxn modelId="{1A258B8D-689B-41AA-8C76-F0F4D6085138}" type="presParOf" srcId="{78FF2C08-58EF-4D6A-BB34-51A5FF88D149}" destId="{DCEC41F2-CC6C-498D-B971-EA3070A72324}" srcOrd="0" destOrd="0" presId="urn:microsoft.com/office/officeart/2018/2/layout/IconLabelList"/>
    <dgm:cxn modelId="{0D2F695A-B842-4865-991A-CA1894542089}" type="presParOf" srcId="{78FF2C08-58EF-4D6A-BB34-51A5FF88D149}" destId="{6A6EB5B5-E491-4E77-A096-C37305F87A71}" srcOrd="1" destOrd="0" presId="urn:microsoft.com/office/officeart/2018/2/layout/IconLabelList"/>
    <dgm:cxn modelId="{5E23D68C-D08F-47FF-8629-3672B7F47D81}" type="presParOf" srcId="{78FF2C08-58EF-4D6A-BB34-51A5FF88D149}" destId="{3727BA18-D720-4332-8E29-2AACF1955B5B}" srcOrd="2" destOrd="0" presId="urn:microsoft.com/office/officeart/2018/2/layout/IconLabelList"/>
    <dgm:cxn modelId="{B9E4EB63-1187-43CE-A47C-ADEC7B9CAD8F}" type="presParOf" srcId="{BDE5CE42-23E0-413B-AEB1-35BD6874B2CA}" destId="{6A492ABB-4F23-43B3-BBA8-FCF989369E3C}" srcOrd="7" destOrd="0" presId="urn:microsoft.com/office/officeart/2018/2/layout/IconLabelList"/>
    <dgm:cxn modelId="{CAA75B54-2843-441E-98AB-78BE31968D75}" type="presParOf" srcId="{BDE5CE42-23E0-413B-AEB1-35BD6874B2CA}" destId="{0F6EE25B-9193-4820-B4BD-232A8D2ED7DF}" srcOrd="8" destOrd="0" presId="urn:microsoft.com/office/officeart/2018/2/layout/IconLabelList"/>
    <dgm:cxn modelId="{71885415-6F8F-497D-96F3-EBD99CE27FE0}" type="presParOf" srcId="{0F6EE25B-9193-4820-B4BD-232A8D2ED7DF}" destId="{BCE7AE68-33FF-47D9-9F1D-586712CCC9DA}" srcOrd="0" destOrd="0" presId="urn:microsoft.com/office/officeart/2018/2/layout/IconLabelList"/>
    <dgm:cxn modelId="{9A12FDFE-5686-4F6F-BB49-DE70920CF16B}" type="presParOf" srcId="{0F6EE25B-9193-4820-B4BD-232A8D2ED7DF}" destId="{4239E7EF-C875-4638-9CC5-1EF6D4C85AF5}" srcOrd="1" destOrd="0" presId="urn:microsoft.com/office/officeart/2018/2/layout/IconLabelList"/>
    <dgm:cxn modelId="{0FC99691-690E-49D4-83CE-95F8A95E9DC2}" type="presParOf" srcId="{0F6EE25B-9193-4820-B4BD-232A8D2ED7DF}" destId="{BEB84C6D-5C36-4722-AAA8-2965CC5A7FDB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CBD96C-3D60-4710-BA53-AD89B0AFC1B7}">
      <dsp:nvSpPr>
        <dsp:cNvPr id="0" name=""/>
        <dsp:cNvSpPr/>
      </dsp:nvSpPr>
      <dsp:spPr>
        <a:xfrm>
          <a:off x="408617" y="849718"/>
          <a:ext cx="663662" cy="6636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5A2DB35-6230-4B35-AB25-DBD6C9135821}">
      <dsp:nvSpPr>
        <dsp:cNvPr id="0" name=""/>
        <dsp:cNvSpPr/>
      </dsp:nvSpPr>
      <dsp:spPr>
        <a:xfrm>
          <a:off x="3046" y="1734717"/>
          <a:ext cx="1474804" cy="5899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Project Background &amp; Objective </a:t>
          </a:r>
          <a:br>
            <a:rPr lang="en-US" sz="1100" kern="1200" dirty="0">
              <a:latin typeface="Sitka Banner"/>
            </a:rPr>
          </a:br>
          <a:r>
            <a:rPr lang="en-US" sz="1100" kern="1200" dirty="0"/>
            <a:t>– Tu Cam</a:t>
          </a:r>
        </a:p>
      </dsp:txBody>
      <dsp:txXfrm>
        <a:off x="3046" y="1734717"/>
        <a:ext cx="1474804" cy="589921"/>
      </dsp:txXfrm>
    </dsp:sp>
    <dsp:sp modelId="{C8C78B5D-503E-4FED-97CD-9E1A6DD951FA}">
      <dsp:nvSpPr>
        <dsp:cNvPr id="0" name=""/>
        <dsp:cNvSpPr/>
      </dsp:nvSpPr>
      <dsp:spPr>
        <a:xfrm>
          <a:off x="2141513" y="849718"/>
          <a:ext cx="663662" cy="6636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2C859A-8697-4143-BFE9-529D37C0B6D6}">
      <dsp:nvSpPr>
        <dsp:cNvPr id="0" name=""/>
        <dsp:cNvSpPr/>
      </dsp:nvSpPr>
      <dsp:spPr>
        <a:xfrm>
          <a:off x="1735942" y="1734717"/>
          <a:ext cx="1474804" cy="5899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Project Scoping </a:t>
          </a:r>
          <a:br>
            <a:rPr lang="en-US" sz="1100" kern="1200" dirty="0">
              <a:latin typeface="Sitka Banner"/>
            </a:rPr>
          </a:br>
          <a:r>
            <a:rPr lang="en-US" sz="1100" kern="1200" dirty="0"/>
            <a:t>– Navid </a:t>
          </a:r>
        </a:p>
      </dsp:txBody>
      <dsp:txXfrm>
        <a:off x="1735942" y="1734717"/>
        <a:ext cx="1474804" cy="589921"/>
      </dsp:txXfrm>
    </dsp:sp>
    <dsp:sp modelId="{DD78EBAB-FDE4-46C5-82B3-267877E8ED86}">
      <dsp:nvSpPr>
        <dsp:cNvPr id="0" name=""/>
        <dsp:cNvSpPr/>
      </dsp:nvSpPr>
      <dsp:spPr>
        <a:xfrm>
          <a:off x="3874408" y="849718"/>
          <a:ext cx="663662" cy="66366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E227A0-83A4-451F-BF3F-55FB60318344}">
      <dsp:nvSpPr>
        <dsp:cNvPr id="0" name=""/>
        <dsp:cNvSpPr/>
      </dsp:nvSpPr>
      <dsp:spPr>
        <a:xfrm>
          <a:off x="3468837" y="1734717"/>
          <a:ext cx="1474804" cy="5899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Extract Transform Load &amp; Cleaning Data </a:t>
          </a:r>
          <a:br>
            <a:rPr lang="en-US" sz="1100" kern="1200" dirty="0">
              <a:latin typeface="Sitka Banner"/>
            </a:rPr>
          </a:br>
          <a:r>
            <a:rPr lang="en-US" sz="1100" kern="1200" dirty="0"/>
            <a:t>– Vik </a:t>
          </a:r>
        </a:p>
      </dsp:txBody>
      <dsp:txXfrm>
        <a:off x="3468837" y="1734717"/>
        <a:ext cx="1474804" cy="589921"/>
      </dsp:txXfrm>
    </dsp:sp>
    <dsp:sp modelId="{DCEC41F2-CC6C-498D-B971-EA3070A72324}">
      <dsp:nvSpPr>
        <dsp:cNvPr id="0" name=""/>
        <dsp:cNvSpPr/>
      </dsp:nvSpPr>
      <dsp:spPr>
        <a:xfrm>
          <a:off x="5607304" y="849718"/>
          <a:ext cx="663662" cy="66366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27BA18-D720-4332-8E29-2AACF1955B5B}">
      <dsp:nvSpPr>
        <dsp:cNvPr id="0" name=""/>
        <dsp:cNvSpPr/>
      </dsp:nvSpPr>
      <dsp:spPr>
        <a:xfrm>
          <a:off x="5201733" y="1734717"/>
          <a:ext cx="1474804" cy="5899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Machine Learning Modelling </a:t>
          </a:r>
          <a:br>
            <a:rPr lang="en-US" sz="1100" kern="1200" dirty="0">
              <a:latin typeface="Sitka Banner"/>
            </a:rPr>
          </a:br>
          <a:r>
            <a:rPr lang="en-US" sz="1100" kern="1200" dirty="0"/>
            <a:t>– Chris </a:t>
          </a:r>
        </a:p>
      </dsp:txBody>
      <dsp:txXfrm>
        <a:off x="5201733" y="1734717"/>
        <a:ext cx="1474804" cy="589921"/>
      </dsp:txXfrm>
    </dsp:sp>
    <dsp:sp modelId="{BCE7AE68-33FF-47D9-9F1D-586712CCC9DA}">
      <dsp:nvSpPr>
        <dsp:cNvPr id="0" name=""/>
        <dsp:cNvSpPr/>
      </dsp:nvSpPr>
      <dsp:spPr>
        <a:xfrm>
          <a:off x="7340199" y="849718"/>
          <a:ext cx="663662" cy="663662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EB84C6D-5C36-4722-AAA8-2965CC5A7FDB}">
      <dsp:nvSpPr>
        <dsp:cNvPr id="0" name=""/>
        <dsp:cNvSpPr/>
      </dsp:nvSpPr>
      <dsp:spPr>
        <a:xfrm>
          <a:off x="6934628" y="1734717"/>
          <a:ext cx="1474804" cy="5899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Machine Learning Predictions </a:t>
          </a:r>
          <a:br>
            <a:rPr lang="en-US" sz="1100" kern="1200" dirty="0">
              <a:latin typeface="Sitka Banner"/>
            </a:rPr>
          </a:br>
          <a:r>
            <a:rPr lang="en-US" sz="1100" kern="1200" dirty="0"/>
            <a:t>– Brandon</a:t>
          </a:r>
        </a:p>
      </dsp:txBody>
      <dsp:txXfrm>
        <a:off x="6934628" y="1734717"/>
        <a:ext cx="1474804" cy="58992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 title="Page Number Shape">
            <a:extLst>
              <a:ext uri="{FF2B5EF4-FFF2-40B4-BE49-F238E27FC236}">
                <a16:creationId xmlns:a16="http://schemas.microsoft.com/office/drawing/2014/main" id="{DD4C4B28-6B4B-4445-8535-F516D74E4AA9}"/>
              </a:ext>
            </a:extLst>
          </p:cNvPr>
          <p:cNvSpPr/>
          <p:nvPr/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cxnSp>
        <p:nvCxnSpPr>
          <p:cNvPr id="12" name="Straight Connector 11" title="Verticle Rule Line">
            <a:extLst>
              <a:ext uri="{FF2B5EF4-FFF2-40B4-BE49-F238E27FC236}">
                <a16:creationId xmlns:a16="http://schemas.microsoft.com/office/drawing/2014/main" id="{0CB1C732-7193-4253-8746-850D090A6B4E}"/>
              </a:ext>
            </a:extLst>
          </p:cNvPr>
          <p:cNvCxnSpPr>
            <a:cxnSpLocks/>
          </p:cNvCxnSpPr>
          <p:nvPr/>
        </p:nvCxnSpPr>
        <p:spPr>
          <a:xfrm>
            <a:off x="758952" y="1280160"/>
            <a:ext cx="0" cy="557784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F03AA199-952B-427F-A5BE-B97D25FD07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8992" y="1143000"/>
            <a:ext cx="6720840" cy="3730752"/>
          </a:xfrm>
        </p:spPr>
        <p:txBody>
          <a:bodyPr anchor="t">
            <a:normAutofit/>
          </a:bodyPr>
          <a:lstStyle>
            <a:lvl1pPr algn="l">
              <a:defRPr sz="7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1AA393-A876-475F-A05B-1CCAB6C1F0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78992" y="5010912"/>
            <a:ext cx="6720840" cy="704088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395621-D631-4F31-AEEF-C8574E5073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86356" y="6007608"/>
            <a:ext cx="3143643" cy="365125"/>
          </a:xfrm>
        </p:spPr>
        <p:txBody>
          <a:bodyPr/>
          <a:lstStyle/>
          <a:p>
            <a:fld id="{53BEF823-48A5-43FC-BE03-E79964288B41}" type="datetimeFigureOut">
              <a:rPr lang="en-US" smtClean="0"/>
              <a:t>7/19/2022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5EE125-77AD-4E23-AFB7-C5CFDEACAC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78991" y="6007608"/>
            <a:ext cx="672083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569682-B530-4F52-87B9-39464A093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/>
            </a:lvl1pPr>
          </a:lstStyle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17247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F59FCF-ACDF-495D-ACFA-15FCAC9EA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3786E3-AB17-427E-8EF8-7FCB671A11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833B4E9-7A16-448C-8BE6-B14941A348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7/19/2022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79212F5-5835-49FF-836F-5E3008A0ED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E9D492B-E5EE-4D24-A087-57D739CFA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8337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A31E395-94BD-4E79-8E42-9CD4EB33CA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475542" y="758952"/>
            <a:ext cx="2954458" cy="498600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9AA8A4-66BC-4E80-ABE3-F533F82B88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58952" y="758952"/>
            <a:ext cx="7407586" cy="498600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DDA4EA6-6A1A-48ED-9D79-A438561C7E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7/19/2022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049B2BA-9250-4EBF-8820-10BDA5C1C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F914475-55F3-4C46-BAE2-E4D93E9E37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8446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3351BD-5252-4168-A69E-C6864AE29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748EEE-19C9-493B-836D-73B9E4A0BE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7FA6BFE-11ED-4FB4-9F65-508B5B0F0D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7/19/2022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90F536E-BEFF-4E0D-B4EC-39DE28C67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6EE02AF-6FE1-4972-BD48-A82499AD67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60037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8452EE-D9FC-4E51-9BFF-141F919233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3051" y="2414016"/>
            <a:ext cx="10666949" cy="3099816"/>
          </a:xfrm>
        </p:spPr>
        <p:txBody>
          <a:bodyPr anchor="t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E086C4-4949-4E7A-A182-6709496A1C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8952" y="1389888"/>
            <a:ext cx="10671048" cy="822960"/>
          </a:xfrm>
        </p:spPr>
        <p:txBody>
          <a:bodyPr anchor="ctr">
            <a:normAutofit/>
          </a:bodyPr>
          <a:lstStyle>
            <a:lvl1pPr marL="0" indent="0">
              <a:buNone/>
              <a:defRPr sz="20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D12BC88-6A2B-4851-9568-23A4B74D9F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7/19/2022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882CFE5-65C3-4F46-9141-4645455947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321B390-4E13-4481-AC02-FF126656C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84503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0E02F8-47BB-4D30-8EFE-69C9222D9E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84648" y="758952"/>
            <a:ext cx="6245352" cy="22402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844D33-6BF0-4205-A542-8537E35159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84647" y="3273551"/>
            <a:ext cx="6245351" cy="22402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D6953A83-D2BE-4015-8D64-BE93DDFE5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7/19/2022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A849E67-05F9-4033-B033-74D6B8C8E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DFAAC6AA-CFFB-438F-9327-DDB023E2E1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A4960CB-ABA7-4442-AB15-FE444F23C6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301022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348291-9C7D-407E-8D07-FA3A323EA9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84648" y="758952"/>
            <a:ext cx="6245352" cy="548640"/>
          </a:xfrm>
        </p:spPr>
        <p:txBody>
          <a:bodyPr anchor="b"/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A192D2-8BA6-4A4D-814D-AD37A2A10A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90323" y="1377198"/>
            <a:ext cx="6239675" cy="1828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6FD4BC-C948-41C4-BA24-5D26147E1C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84647" y="3319548"/>
            <a:ext cx="6245351" cy="548640"/>
          </a:xfrm>
        </p:spPr>
        <p:txBody>
          <a:bodyPr anchor="b"/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12E359C-F73D-4F1B-9F9A-6D62856710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84646" y="3932372"/>
            <a:ext cx="6245352" cy="1828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D76B63AE-38FF-40DD-A543-32DD98E6B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C686C0EB-E082-4BAB-99E8-B42F3C28B2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7/19/2022</a:t>
            </a:fld>
            <a:endParaRPr lang="en-US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B3CB0152-BA1F-48C7-A66F-3ADB51C94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BD1C21B3-5CF6-415F-8295-EED3DF5CB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45810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470D5-4EB9-4410-A8AE-6D85F1923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887FB59-BA77-4864-B9E8-994851250C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7/19/2022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6F0BC0B-BA67-455B-B567-1473DF062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CF0BCF3-6FB5-4529-AA6A-A31467351E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70952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F1315B-6865-4A5A-91C1-B75339038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7/19/2022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536720-08C7-43DE-8EB5-CAB52D0E96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2477AF-B012-491C-AE42-22DE1203B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90642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D183AC-72A9-43F5-A1B3-1D7A6A4C7E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758951"/>
            <a:ext cx="6245352" cy="475488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045592-52ED-4270-ACBB-BCC528DAC4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58953" y="3815080"/>
            <a:ext cx="3831336" cy="1698752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99A93518-F9B5-418F-9883-BEF8359B0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7/19/2022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27B9FFE7-C4AB-425B-9B56-E412C7221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9231052-EBA8-4781-B28A-2FEA8BE52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DBF9E7-F686-4FA1-9BA5-69BDD014B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758952"/>
            <a:ext cx="3831336" cy="293017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44702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116CF06-B27C-4DC4-981D-38E31997BD1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758951"/>
            <a:ext cx="6245352" cy="4754881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976E66-2CB3-4F47-97F6-077C428183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58952" y="3794760"/>
            <a:ext cx="3831336" cy="1719072"/>
          </a:xfrm>
        </p:spPr>
        <p:txBody>
          <a:bodyPr>
            <a:normAutofit/>
          </a:bodyPr>
          <a:lstStyle>
            <a:lvl1pPr marL="0" indent="0">
              <a:buNone/>
              <a:defRPr sz="2000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71414C9F-CBBD-4D5E-A831-BC0CDFEBC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7/19/2022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F58DC0C8-B580-442D-8DAC-4F0F869B1F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1B0D29E8-DFEE-49AB-83AF-85FF25252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EAAF1B-6B6E-4D37-8F57-E403C6371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758952"/>
            <a:ext cx="3831336" cy="2926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68584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 title="Page Number Shape">
            <a:extLst>
              <a:ext uri="{FF2B5EF4-FFF2-40B4-BE49-F238E27FC236}">
                <a16:creationId xmlns:a16="http://schemas.microsoft.com/office/drawing/2014/main" id="{72411438-92A5-42B0-9C54-EA4FB32ACB5E}"/>
              </a:ext>
            </a:extLst>
          </p:cNvPr>
          <p:cNvSpPr/>
          <p:nvPr/>
        </p:nvSpPr>
        <p:spPr bwMode="auto">
          <a:xfrm>
            <a:off x="11784011" y="5778801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D56E4D8-47B6-4DEC-BD29-B3B6ED4CC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758952"/>
            <a:ext cx="3831336" cy="47548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0F5D4C-4873-4052-A294-99CCB9421C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84648" y="758952"/>
            <a:ext cx="6245352" cy="47548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1D62B3-3490-46B4-A10E-33FCE4A1FB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16952" y="6007608"/>
            <a:ext cx="38130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spc="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algn="r"/>
            <a:fld id="{53BEF823-48A5-43FC-BE03-E79964288B41}" type="datetimeFigureOut">
              <a:rPr lang="en-US" smtClean="0"/>
              <a:pPr algn="r"/>
              <a:t>7/19/2022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424CB1-7D5F-4F52-9F99-7068F5819E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58952" y="6007608"/>
            <a:ext cx="38313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spc="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1F9CC9-1431-4569-B2F1-D048149553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86616" y="6007608"/>
            <a:ext cx="411480" cy="365125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900" b="1">
                <a:solidFill>
                  <a:schemeClr val="bg1"/>
                </a:solidFill>
              </a:defRPr>
            </a:lvl1pPr>
          </a:lstStyle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93445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3" r:id="rId1"/>
    <p:sldLayoutId id="2147483862" r:id="rId2"/>
    <p:sldLayoutId id="2147483861" r:id="rId3"/>
    <p:sldLayoutId id="2147483860" r:id="rId4"/>
    <p:sldLayoutId id="2147483859" r:id="rId5"/>
    <p:sldLayoutId id="2147483858" r:id="rId6"/>
    <p:sldLayoutId id="2147483857" r:id="rId7"/>
    <p:sldLayoutId id="2147483856" r:id="rId8"/>
    <p:sldLayoutId id="2147483855" r:id="rId9"/>
    <p:sldLayoutId id="2147483854" r:id="rId10"/>
    <p:sldLayoutId id="214748385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000" i="1" kern="1200" spc="1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400"/>
        </a:spcBef>
        <a:spcAft>
          <a:spcPts val="400"/>
        </a:spcAft>
        <a:buClrTx/>
        <a:buFont typeface="Arial" panose="020B0604020202020204" pitchFamily="34" charset="0"/>
        <a:buChar char="•"/>
        <a:defRPr sz="20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182880" indent="0" algn="l" defTabSz="914400" rtl="0" eaLnBrk="1" latinLnBrk="0" hangingPunct="1">
        <a:lnSpc>
          <a:spcPct val="110000"/>
        </a:lnSpc>
        <a:spcBef>
          <a:spcPts val="400"/>
        </a:spcBef>
        <a:spcAft>
          <a:spcPts val="400"/>
        </a:spcAft>
        <a:buClrTx/>
        <a:buFont typeface="Arial" panose="020B0604020202020204" pitchFamily="34" charset="0"/>
        <a:buNone/>
        <a:defRPr sz="18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82880" indent="-182880" algn="l" defTabSz="914400" rtl="0" eaLnBrk="1" latinLnBrk="0" hangingPunct="1">
        <a:lnSpc>
          <a:spcPct val="110000"/>
        </a:lnSpc>
        <a:spcBef>
          <a:spcPts val="400"/>
        </a:spcBef>
        <a:spcAft>
          <a:spcPts val="400"/>
        </a:spcAft>
        <a:buClrTx/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82880" indent="0" algn="l" defTabSz="914400" rtl="0" eaLnBrk="1" latinLnBrk="0" hangingPunct="1">
        <a:lnSpc>
          <a:spcPct val="110000"/>
        </a:lnSpc>
        <a:spcBef>
          <a:spcPts val="400"/>
        </a:spcBef>
        <a:spcAft>
          <a:spcPts val="400"/>
        </a:spcAft>
        <a:buClrTx/>
        <a:buFont typeface="Arial" panose="020B0604020202020204" pitchFamily="34" charset="0"/>
        <a:buNone/>
        <a:defRPr sz="14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82880" indent="-182880" algn="l" defTabSz="914400" rtl="0" eaLnBrk="1" latinLnBrk="0" hangingPunct="1">
        <a:lnSpc>
          <a:spcPct val="110000"/>
        </a:lnSpc>
        <a:spcBef>
          <a:spcPts val="400"/>
        </a:spcBef>
        <a:spcAft>
          <a:spcPts val="400"/>
        </a:spcAft>
        <a:buClrTx/>
        <a:buFont typeface="Arial" panose="020B0604020202020204" pitchFamily="34" charset="0"/>
        <a:buChar char="•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8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5B419A7-F817-4767-8CCB-FB0E189C4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D1C933-4546-F8CF-C804-F84C6362FDB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6250" b="6250"/>
          <a:stretch/>
        </p:blipFill>
        <p:spPr>
          <a:xfrm>
            <a:off x="1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2E0ACE0-C0AA-49A3-A1AC-12A161F672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682496"/>
            <a:ext cx="6327657" cy="3684896"/>
          </a:xfrm>
          <a:prstGeom prst="rect">
            <a:avLst/>
          </a:prstGeom>
          <a:solidFill>
            <a:schemeClr val="bg1">
              <a:lumMod val="85000"/>
              <a:lumOff val="15000"/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991" y="2197290"/>
            <a:ext cx="4898729" cy="1930412"/>
          </a:xfrm>
        </p:spPr>
        <p:txBody>
          <a:bodyPr anchor="t">
            <a:normAutofit/>
          </a:bodyPr>
          <a:lstStyle/>
          <a:p>
            <a:r>
              <a:rPr lang="en-US" sz="5400" dirty="0">
                <a:solidFill>
                  <a:schemeClr val="tx1"/>
                </a:solidFill>
              </a:rPr>
              <a:t>Diagnosis ML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78993" y="4333164"/>
            <a:ext cx="4898728" cy="84234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Chris Burley, Brandon Lee, Vik Shah, Navid Motlagh, Tu Cam Dang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7A38ED5-17A7-47CB-B4E8-B34BDF35AF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2310292"/>
            <a:ext cx="0" cy="30571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reeform 6">
            <a:extLst>
              <a:ext uri="{FF2B5EF4-FFF2-40B4-BE49-F238E27FC236}">
                <a16:creationId xmlns:a16="http://schemas.microsoft.com/office/drawing/2014/main" id="{7021D92D-08FF-45A6-9109-AC9462C7E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8152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3463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5176844-69C3-4F79-BE38-EA5BDDF4F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CF1AAE4-D0BC-430F-A613-7BBAAECA0C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228599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EE5C4C-0FDF-4981-11F7-D763AF3A14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379475"/>
            <a:ext cx="10671048" cy="1554480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Agenda</a:t>
            </a:r>
          </a:p>
        </p:txBody>
      </p:sp>
      <p:graphicFrame>
        <p:nvGraphicFramePr>
          <p:cNvPr id="14" name="Content Placeholder 2">
            <a:extLst>
              <a:ext uri="{FF2B5EF4-FFF2-40B4-BE49-F238E27FC236}">
                <a16:creationId xmlns:a16="http://schemas.microsoft.com/office/drawing/2014/main" id="{3C49B498-CEC8-25EE-FCF6-698FE8692BC7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758824" y="2607732"/>
          <a:ext cx="8412480" cy="31743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2" name="Freeform 6">
            <a:extLst>
              <a:ext uri="{FF2B5EF4-FFF2-40B4-BE49-F238E27FC236}">
                <a16:creationId xmlns:a16="http://schemas.microsoft.com/office/drawing/2014/main" id="{A101E513-AF74-4E9D-A31F-996642507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024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0F969B-C2D9-22A1-37A6-35F0E382C3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6EEC7A-8D43-2242-EB8A-A346338BE0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2258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61CFC-D6AA-BE78-C881-4AE79AAFA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Scoping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587A0E-B74B-77A1-F3C6-33FB752A4C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309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561B95-8A27-12D8-718D-F5454532B2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Extract</a:t>
            </a:r>
            <a:br>
              <a:rPr lang="en-US" dirty="0"/>
            </a:br>
            <a:r>
              <a:rPr lang="en-US" dirty="0"/>
              <a:t>Transform</a:t>
            </a:r>
            <a:br>
              <a:rPr lang="en-US" dirty="0"/>
            </a:br>
            <a:r>
              <a:rPr lang="en-US" dirty="0"/>
              <a:t>Load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788DD0-6EBE-AB6A-6B2D-E1D1A7E71C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3245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73252-3122-7052-80F8-4379E0F36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21FF93-6B63-9AD1-233C-38924AA62A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6757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28134A-2954-3709-6CC3-F085927531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6B857-26C1-8D1B-E471-541561B0CF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2270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5176844-69C3-4F79-BE38-EA5BDDF4F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CF1AAE4-D0BC-430F-A613-7BBAAECA0C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228599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75BE1D-C813-F8BA-3665-FA1971ADC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379475"/>
            <a:ext cx="10671048" cy="1554480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AE41F7-088D-6E93-A515-A96537F8EF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8824" y="2607732"/>
            <a:ext cx="8412480" cy="317435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What happens at bootcamp stays at bootcamp</a:t>
            </a:r>
          </a:p>
        </p:txBody>
      </p:sp>
      <p:sp>
        <p:nvSpPr>
          <p:cNvPr id="12" name="Freeform 6">
            <a:extLst>
              <a:ext uri="{FF2B5EF4-FFF2-40B4-BE49-F238E27FC236}">
                <a16:creationId xmlns:a16="http://schemas.microsoft.com/office/drawing/2014/main" id="{A101E513-AF74-4E9D-A31F-996642507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520217"/>
      </p:ext>
    </p:extLst>
  </p:cSld>
  <p:clrMapOvr>
    <a:masterClrMapping/>
  </p:clrMapOvr>
</p:sld>
</file>

<file path=ppt/theme/theme1.xml><?xml version="1.0" encoding="utf-8"?>
<a:theme xmlns:a="http://schemas.openxmlformats.org/drawingml/2006/main" name="HeadlinesVTI">
  <a:themeElements>
    <a:clrScheme name="AnalogousFromRegularSeedRightStep">
      <a:dk1>
        <a:srgbClr val="000000"/>
      </a:dk1>
      <a:lt1>
        <a:srgbClr val="FFFFFF"/>
      </a:lt1>
      <a:dk2>
        <a:srgbClr val="412426"/>
      </a:dk2>
      <a:lt2>
        <a:srgbClr val="E2E8E8"/>
      </a:lt2>
      <a:accent1>
        <a:srgbClr val="C34D53"/>
      </a:accent1>
      <a:accent2>
        <a:srgbClr val="B1663B"/>
      </a:accent2>
      <a:accent3>
        <a:srgbClr val="BAA149"/>
      </a:accent3>
      <a:accent4>
        <a:srgbClr val="97AD39"/>
      </a:accent4>
      <a:accent5>
        <a:srgbClr val="71B447"/>
      </a:accent5>
      <a:accent6>
        <a:srgbClr val="3BB13E"/>
      </a:accent6>
      <a:hlink>
        <a:srgbClr val="30928C"/>
      </a:hlink>
      <a:folHlink>
        <a:srgbClr val="7F7F7F"/>
      </a:folHlink>
    </a:clrScheme>
    <a:fontScheme name="Custom 211">
      <a:majorFont>
        <a:latin typeface="Sitka Banner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8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6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eadlinesVTI" id="{66EB4A02-0C0F-47F1-9F48-4E6882B9F967}" vid="{F3552358-4452-4FDA-9568-4F5DA32F7A6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Wood Type</Template>
  <TotalTime>0</TotalTime>
  <Words>0</Words>
  <Application>Microsoft Office PowerPoint</Application>
  <PresentationFormat>Widescreen</PresentationFormat>
  <Paragraphs>0</Paragraphs>
  <Slides>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HeadlinesVTI</vt:lpstr>
      <vt:lpstr>Diagnosis ML</vt:lpstr>
      <vt:lpstr>Agenda</vt:lpstr>
      <vt:lpstr>Background</vt:lpstr>
      <vt:lpstr>Scoping</vt:lpstr>
      <vt:lpstr>Extract Transform Load</vt:lpstr>
      <vt:lpstr>Modelling</vt:lpstr>
      <vt:lpstr>Predictions</vt:lpstr>
      <vt:lpstr>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47</cp:revision>
  <dcterms:created xsi:type="dcterms:W3CDTF">2022-07-19T11:00:24Z</dcterms:created>
  <dcterms:modified xsi:type="dcterms:W3CDTF">2022-07-19T11:16:36Z</dcterms:modified>
</cp:coreProperties>
</file>